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94" r:id="rId5"/>
    <p:sldId id="260" r:id="rId6"/>
    <p:sldId id="278" r:id="rId7"/>
    <p:sldId id="286" r:id="rId8"/>
    <p:sldId id="261" r:id="rId9"/>
    <p:sldId id="287" r:id="rId10"/>
    <p:sldId id="279" r:id="rId11"/>
    <p:sldId id="267" r:id="rId12"/>
    <p:sldId id="268" r:id="rId13"/>
    <p:sldId id="272" r:id="rId14"/>
    <p:sldId id="295" r:id="rId15"/>
    <p:sldId id="296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18"/>
        <p:guide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6.png"/><Relationship Id="rId7" Type="http://schemas.openxmlformats.org/officeDocument/2006/relationships/tags" Target="../tags/tag3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57.png"/><Relationship Id="rId7" Type="http://schemas.openxmlformats.org/officeDocument/2006/relationships/tags" Target="../tags/tag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9.png"/><Relationship Id="rId7" Type="http://schemas.openxmlformats.org/officeDocument/2006/relationships/tags" Target="../tags/tag3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0.png"/><Relationship Id="rId7" Type="http://schemas.openxmlformats.org/officeDocument/2006/relationships/tags" Target="../tags/tag3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1.png"/><Relationship Id="rId7" Type="http://schemas.openxmlformats.org/officeDocument/2006/relationships/tags" Target="../tags/tag3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30.png"/><Relationship Id="rId2" Type="http://schemas.openxmlformats.org/officeDocument/2006/relationships/image" Target="../media/image2.png"/><Relationship Id="rId19" Type="http://schemas.openxmlformats.org/officeDocument/2006/relationships/tags" Target="../tags/tag12.xml"/><Relationship Id="rId18" Type="http://schemas.openxmlformats.org/officeDocument/2006/relationships/image" Target="../media/image29.png"/><Relationship Id="rId17" Type="http://schemas.openxmlformats.org/officeDocument/2006/relationships/tags" Target="../tags/tag11.xml"/><Relationship Id="rId16" Type="http://schemas.openxmlformats.org/officeDocument/2006/relationships/image" Target="../media/image28.png"/><Relationship Id="rId15" Type="http://schemas.openxmlformats.org/officeDocument/2006/relationships/tags" Target="../tags/tag10.xml"/><Relationship Id="rId14" Type="http://schemas.openxmlformats.org/officeDocument/2006/relationships/image" Target="../media/image27.png"/><Relationship Id="rId13" Type="http://schemas.openxmlformats.org/officeDocument/2006/relationships/tags" Target="../tags/tag9.xml"/><Relationship Id="rId12" Type="http://schemas.openxmlformats.org/officeDocument/2006/relationships/image" Target="../media/image26.png"/><Relationship Id="rId11" Type="http://schemas.openxmlformats.org/officeDocument/2006/relationships/tags" Target="../tags/tag8.xml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31.png"/><Relationship Id="rId7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36.png"/><Relationship Id="rId17" Type="http://schemas.openxmlformats.org/officeDocument/2006/relationships/tags" Target="../tags/tag18.xml"/><Relationship Id="rId16" Type="http://schemas.openxmlformats.org/officeDocument/2006/relationships/image" Target="../media/image35.png"/><Relationship Id="rId15" Type="http://schemas.openxmlformats.org/officeDocument/2006/relationships/tags" Target="../tags/tag17.xml"/><Relationship Id="rId14" Type="http://schemas.openxmlformats.org/officeDocument/2006/relationships/image" Target="../media/image34.png"/><Relationship Id="rId13" Type="http://schemas.openxmlformats.org/officeDocument/2006/relationships/tags" Target="../tags/tag16.xml"/><Relationship Id="rId12" Type="http://schemas.openxmlformats.org/officeDocument/2006/relationships/image" Target="../media/image33.png"/><Relationship Id="rId11" Type="http://schemas.openxmlformats.org/officeDocument/2006/relationships/tags" Target="../tags/tag1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39.png"/><Relationship Id="rId7" Type="http://schemas.openxmlformats.org/officeDocument/2006/relationships/tags" Target="../tags/tag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4.png"/><Relationship Id="rId17" Type="http://schemas.openxmlformats.org/officeDocument/2006/relationships/tags" Target="../tags/tag24.xml"/><Relationship Id="rId16" Type="http://schemas.openxmlformats.org/officeDocument/2006/relationships/image" Target="../media/image43.png"/><Relationship Id="rId15" Type="http://schemas.openxmlformats.org/officeDocument/2006/relationships/tags" Target="../tags/tag23.xml"/><Relationship Id="rId14" Type="http://schemas.openxmlformats.org/officeDocument/2006/relationships/image" Target="../media/image42.png"/><Relationship Id="rId13" Type="http://schemas.openxmlformats.org/officeDocument/2006/relationships/tags" Target="../tags/tag22.xml"/><Relationship Id="rId12" Type="http://schemas.openxmlformats.org/officeDocument/2006/relationships/image" Target="../media/image41.png"/><Relationship Id="rId11" Type="http://schemas.openxmlformats.org/officeDocument/2006/relationships/tags" Target="../tags/tag21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45.png"/><Relationship Id="rId7" Type="http://schemas.openxmlformats.org/officeDocument/2006/relationships/tags" Target="../tags/tag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8.png"/><Relationship Id="rId13" Type="http://schemas.openxmlformats.org/officeDocument/2006/relationships/tags" Target="../tags/tag28.xml"/><Relationship Id="rId12" Type="http://schemas.openxmlformats.org/officeDocument/2006/relationships/image" Target="../media/image47.png"/><Relationship Id="rId11" Type="http://schemas.openxmlformats.org/officeDocument/2006/relationships/tags" Target="../tags/tag27.xml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49.png"/><Relationship Id="rId7" Type="http://schemas.openxmlformats.org/officeDocument/2006/relationships/tags" Target="../tags/tag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53.png"/><Relationship Id="rId15" Type="http://schemas.openxmlformats.org/officeDocument/2006/relationships/tags" Target="../tags/tag33.xml"/><Relationship Id="rId14" Type="http://schemas.openxmlformats.org/officeDocument/2006/relationships/image" Target="../media/image52.png"/><Relationship Id="rId13" Type="http://schemas.openxmlformats.org/officeDocument/2006/relationships/tags" Target="../tags/tag32.xml"/><Relationship Id="rId12" Type="http://schemas.openxmlformats.org/officeDocument/2006/relationships/image" Target="../media/image51.png"/><Relationship Id="rId11" Type="http://schemas.openxmlformats.org/officeDocument/2006/relationships/tags" Target="../tags/tag31.xml"/><Relationship Id="rId10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8200" y="571500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000" y="1295400"/>
            <a:ext cx="11265535" cy="1017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Graph Interactive Network with Adaptive Gradient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Multi-Modal Rumor Detection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029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ICMR 2023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2000" y="5029200"/>
            <a:ext cx="3522980" cy="92265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2023.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138680" y="2362200"/>
            <a:ext cx="7978775" cy="2540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24200" y="1981200"/>
            <a:ext cx="5746115" cy="2557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" y="1371600"/>
            <a:ext cx="5601970" cy="45027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72200" y="1381125"/>
            <a:ext cx="5624830" cy="4472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71800" y="1676400"/>
            <a:ext cx="6454775" cy="3242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14600" y="1600200"/>
            <a:ext cx="7388225" cy="3963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48000" y="1852295"/>
            <a:ext cx="6065520" cy="3806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257800" y="1600200"/>
            <a:ext cx="6400800" cy="2006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most models simply concatenate text features and image features, or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u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se coarse-grained fusion strategies, which cannot fully mine effective information within and between modalities.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More specifically,they often ignore the interactions and long-distance dependencies between text tokens and image patches that may become evidence clues.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" y="1600200"/>
            <a:ext cx="4933950" cy="41173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86400" y="4191000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）The text embedded in the rumor image in Figure 1(b) has proved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to be one of the key clues, but how to more effectively fuse the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feature into the rumor detector remains to be investigated.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6096000" y="2590800"/>
            <a:ext cx="5999480" cy="1975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Generally, text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is the main manifestation of rumors, while images are mostly auxiliary, which may lead to the rumor detector being dominated by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text features in the training process and inhibit the optimization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of image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features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2400" y="1600200"/>
            <a:ext cx="5902960" cy="4314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2305"/>
          <a:stretch>
            <a:fillRect/>
          </a:stretch>
        </p:blipFill>
        <p:spPr>
          <a:xfrm>
            <a:off x="914400" y="1066800"/>
            <a:ext cx="9687560" cy="5704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0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330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40418"/>
          <a:ext cx="114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7" imgW="114300" imgH="177165" progId="Equation.KSEE3">
                  <p:embed/>
                </p:oleObj>
              </mc:Choice>
              <mc:Fallback>
                <p:oleObj name="" r:id="rId7" imgW="114300" imgH="177165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40418"/>
                        <a:ext cx="114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9800" y="1621155"/>
            <a:ext cx="5166360" cy="4889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19800" y="2159000"/>
            <a:ext cx="4875530" cy="5156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5421"/>
          <a:stretch>
            <a:fillRect/>
          </a:stretch>
        </p:blipFill>
        <p:spPr>
          <a:xfrm>
            <a:off x="6172200" y="3048000"/>
            <a:ext cx="5114290" cy="12306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b="11950"/>
          <a:stretch>
            <a:fillRect/>
          </a:stretch>
        </p:blipFill>
        <p:spPr>
          <a:xfrm>
            <a:off x="6324600" y="4572000"/>
            <a:ext cx="4908550" cy="6356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324600" y="5501005"/>
            <a:ext cx="4648200" cy="7346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9600" y="2590800"/>
            <a:ext cx="5148580" cy="2497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330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5150" y="1666240"/>
            <a:ext cx="5278755" cy="1529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3400" y="3505200"/>
            <a:ext cx="5525135" cy="4686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7200" y="4038600"/>
            <a:ext cx="5471795" cy="5486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1960" y="4724400"/>
            <a:ext cx="4876165" cy="12814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34200" y="3973830"/>
            <a:ext cx="4725670" cy="6375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934200" y="4953000"/>
            <a:ext cx="46132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225" y="4343400"/>
            <a:ext cx="5993765" cy="8642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4225" y="5257800"/>
            <a:ext cx="4803775" cy="6781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93255" y="3642360"/>
            <a:ext cx="4871720" cy="9296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51015" y="4572000"/>
            <a:ext cx="5156200" cy="10680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86525" y="5867400"/>
            <a:ext cx="5532755" cy="6991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57200" y="1524000"/>
            <a:ext cx="6743065" cy="229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6800" y="3886200"/>
            <a:ext cx="6242050" cy="847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3000" y="4953000"/>
            <a:ext cx="8594725" cy="7531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733800" y="2133600"/>
            <a:ext cx="7161530" cy="14446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66800" y="1447800"/>
            <a:ext cx="2802890" cy="2218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0600" y="1676400"/>
            <a:ext cx="4994910" cy="6032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90600" y="2590800"/>
            <a:ext cx="5450840" cy="501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90600" y="3352800"/>
            <a:ext cx="5530850" cy="8413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0600" y="4378325"/>
            <a:ext cx="5556250" cy="9245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0600" y="5487035"/>
            <a:ext cx="5414645" cy="9423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3581</Words>
  <Application>WPS 演示</Application>
  <PresentationFormat>On-screen Show (4:3)</PresentationFormat>
  <Paragraphs>205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Equation.KSEE3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Blossom</cp:lastModifiedBy>
  <cp:revision>14</cp:revision>
  <dcterms:created xsi:type="dcterms:W3CDTF">2023-09-17T03:47:00Z</dcterms:created>
  <dcterms:modified xsi:type="dcterms:W3CDTF">2024-01-07T11:05:48Z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2023-09-20T00:00:00Z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2052-12.1.0.16120</vt:lpwstr>
  </property>
</Properties>
</file>